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87" r:id="rId6"/>
    <p:sldId id="285" r:id="rId7"/>
    <p:sldId id="286" r:id="rId8"/>
    <p:sldId id="273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72" r:id="rId17"/>
    <p:sldId id="28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0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на вопрос: Задумывались ли Вы над выбором будущей профессии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3285024154589372E-2"/>
          <c:y val="0.25862962512049581"/>
          <c:w val="0.97342995169082125"/>
          <c:h val="0.67190267442287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 определились с выбором профессии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6231884057971015E-3"/>
                  <c:y val="5.29514381110262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DE-4941-91CB-585AAEC57A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Результат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DE-4941-91CB-585AAEC57A8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Уже знают какую профессию хотят выбрать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05902876222052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DE-4941-91CB-585AAEC57A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Результат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DE-4941-91CB-585AAEC57A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79378632"/>
        <c:axId val="379380600"/>
      </c:barChart>
      <c:catAx>
        <c:axId val="379378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9380600"/>
        <c:crosses val="autoZero"/>
        <c:auto val="1"/>
        <c:lblAlgn val="ctr"/>
        <c:lblOffset val="100"/>
        <c:noMultiLvlLbl val="0"/>
      </c:catAx>
      <c:valAx>
        <c:axId val="3793806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9378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Результат</a:t>
            </a:r>
            <a:r>
              <a:rPr lang="ru-RU" baseline="0" dirty="0" smtClean="0"/>
              <a:t> анкетирования на вопрос – Знакомы ли Вам вышеперечисленные профессии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Никогда не слышали о таких профессиях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Знакомы ли Вам вышеперечисленные профессии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D-4947-B020-5DA899D188A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Некоторые профессии знакомы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Знакомы ли Вам вышеперечисленные профессии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8D-4947-B020-5DA899D188A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Знакомы все профессии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Знакомы ли Вам вышеперечисленные профессии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8D-4947-B020-5DA899D188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1326032"/>
        <c:axId val="411317832"/>
      </c:barChart>
      <c:catAx>
        <c:axId val="41132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1317832"/>
        <c:crosses val="autoZero"/>
        <c:auto val="1"/>
        <c:lblAlgn val="ctr"/>
        <c:lblOffset val="100"/>
        <c:noMultiLvlLbl val="0"/>
      </c:catAx>
      <c:valAx>
        <c:axId val="411317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1326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1474-BD68-4BD7-9962-93098125621C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6FD5-7A0C-4959-9B67-54137402A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48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1474-BD68-4BD7-9962-93098125621C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6FD5-7A0C-4959-9B67-54137402A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77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1474-BD68-4BD7-9962-93098125621C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6FD5-7A0C-4959-9B67-54137402A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86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1474-BD68-4BD7-9962-93098125621C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6FD5-7A0C-4959-9B67-54137402A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8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1474-BD68-4BD7-9962-93098125621C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6FD5-7A0C-4959-9B67-54137402A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819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1474-BD68-4BD7-9962-93098125621C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6FD5-7A0C-4959-9B67-54137402A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718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1474-BD68-4BD7-9962-93098125621C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6FD5-7A0C-4959-9B67-54137402A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05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1474-BD68-4BD7-9962-93098125621C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6FD5-7A0C-4959-9B67-54137402A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58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1474-BD68-4BD7-9962-93098125621C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6FD5-7A0C-4959-9B67-54137402A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64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1474-BD68-4BD7-9962-93098125621C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6FD5-7A0C-4959-9B67-54137402A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38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1474-BD68-4BD7-9962-93098125621C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96FD5-7A0C-4959-9B67-54137402A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35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D1474-BD68-4BD7-9962-93098125621C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96FD5-7A0C-4959-9B67-54137402A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94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74172"/>
            <a:ext cx="9144000" cy="667658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 40 города Тюмень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814285"/>
            <a:ext cx="10174514" cy="4426857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 БУДУЩЕГО. КАКИЕ ОНИ?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Матушкина Ева Дмитриевна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2 класса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:Фокина Людмила Геннадьевна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  <a:p>
            <a:pPr algn="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https://makddu.ru/wp-content/uploads/kartinki-s-izobrazheniem-lyudey-raznih-professiy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47" y="2496457"/>
            <a:ext cx="5232000" cy="39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989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Космический гид,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пилот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914" y="1306286"/>
            <a:ext cx="10932886" cy="487067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скором будущем будет развит космический туризм, эти специалисты будут сопровождать нас в космических путешествиях.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vplate.ru/images/article/thumb/715-0/2020/01/professii-v-sfere-turizma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6" y="2813276"/>
            <a:ext cx="5504156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nationmagazine.ru/upload/iblock/c9d/c9d8a00094914a73c35f76b043b6cc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842" y="2813276"/>
            <a:ext cx="6275999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1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85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по управлению погодой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85371"/>
            <a:ext cx="10515600" cy="529159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Человечество в будущем научится «заказывать»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погоду и предотвращать климатические катаклизмы вроде торнадо или аномальной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засухи.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static.mchs.ru/upload/site1/document_images/UK3qnTMpi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918" y="2119085"/>
            <a:ext cx="6678000" cy="473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298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7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 эпидемиям и карантину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0800"/>
            <a:ext cx="10515600" cy="48561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специалисты, которые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противодействует инфекциям массового характера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эпидемиям, пандемиям),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 лечение и профилактику распространения эпидемий.</a:t>
            </a:r>
          </a:p>
        </p:txBody>
      </p:sp>
      <p:pic>
        <p:nvPicPr>
          <p:cNvPr id="5122" name="Picture 2" descr="https://phototass3.cdnvideo.ru/width/1020_b9261fa1/tass/m2/uploads/i/20141028/38801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3473"/>
            <a:ext cx="6559149" cy="42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4esnok.by/wp-content/uploads/2020/11/pandemiya-koronavirusa-v-mir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63473"/>
            <a:ext cx="6096000" cy="42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673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Дизайнеры виртуальной реальности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 виртуальной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специалист, занимающийся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виртуального мира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реализацией 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реальность скоро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выйдет за пределы сферы видеоигр и станет частью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нашей жизни.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170" name="Picture 2" descr="https://images.obuchenie.ru/files/u/arhitektor-virtualnoj-realnos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1038"/>
            <a:ext cx="5132328" cy="396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blog.collaborator.biz/wp-content/uploads/2019/09/e8b9e842812457d756ec87727577397ac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28" y="2891039"/>
            <a:ext cx="7059672" cy="396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180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989355" cy="1325563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 2 класса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«В» на вопрос «Знакомы ли Вам вышеперечисленные профессии?» (Всего приняло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16 учеников) </a:t>
            </a:r>
            <a:endParaRPr lang="ru-RU" sz="3600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6172200" y="1681163"/>
            <a:ext cx="5183188" cy="45085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диаграмме мы видим, что большинство, а именно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моих одноклассников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слышали о таких профессиях; 6 учеников знакомы только с некоторыми из перечисленных профессий и только 1 одноклассник ответил, что знает о всех этих профессиях.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помимо известных нам профессий в будущем появятся профессии,  о которых мы еще не слышали!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11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00746600"/>
              </p:ext>
            </p:extLst>
          </p:nvPr>
        </p:nvGraphicFramePr>
        <p:xfrm>
          <a:off x="101600" y="1681163"/>
          <a:ext cx="5895975" cy="450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2836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838200" y="203200"/>
            <a:ext cx="10515600" cy="591570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 результате анкетирования мне удалось лучше узнать моих одноклассниках, а именно мальчики нашего класса хотят стать -строителем,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музыкантом и даже палеонтологом. Девочки же нашего класса хотят стать учителем, тренером, директором, владельцем ресторана, парикмахером, рок-звездой и даже полицейским.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https://www.fauzer.ru/wa-data/public/shop/products/74/40/44074/images/55832/55832.75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29" y="2581564"/>
            <a:ext cx="3852000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thumbs.dreamstime.com/b/%D1%81%D0%BC%D0%B5%D1%88%D0%BD%D0%BE%D0%B9-%D0%BF%D0%B0%D1%80%D0%B8%D0%BA%D0%BC%D0%B0%D1%85%D0%B5%D1%80-%D0%B8-%D0%B8-%D0%BF%D0%B0%D1%80%D0%B8%D0%BA%D0%BC%D0%B0%D1%85%D0%B5%D1%80-%D1%81%D0%B5%D1%80%D0%B8%D1%8F-abc-%D0%BF%D1%80%D0%BE%D1%84%D0%B5%D1%81%D1%81%D0%B8%D0%B8-702665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714" y="2502000"/>
            <a:ext cx="3170200" cy="43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w7.pngwing.com/pngs/95/409/png-transparent-construction-worker-architectural-engineering-cartoon-construction-worker-building-hand-bo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350" y="2331895"/>
            <a:ext cx="285945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976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4800"/>
            <a:ext cx="10515600" cy="58721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заключении я хочу сказать, что думать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выборе своей будущей профессии  можно начать уже сейчас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поделится с Вами некоторыми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советами- с чего можно начать: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самого себя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(свои интересы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склонности);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посещать специальные музеи, в которых можно "прикоснуться" к профессиям;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пробовать себя в разных видах деятельности, что бы понять, что Вам больше всего нравится делать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можно воспользоваться сайтом «Атлас новых профессий» или другими, где можно узнать о новых и интересных профессиях;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и, самое главное, хорошо учится! Ведь школа - это первый шаг в любую профессию.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534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17171" y="302124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110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304800"/>
            <a:ext cx="10515600" cy="58721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познакомится с профессиями будущего.</a:t>
            </a:r>
          </a:p>
          <a:p>
            <a:pPr marL="0" indent="0" algn="just">
              <a:buNone/>
            </a:pP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  <a:p>
            <a:pPr algn="just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информацию из Интернета о профессиях будущего;</a:t>
            </a:r>
          </a:p>
          <a:p>
            <a:pPr algn="just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 анкетирование одноклассников;</a:t>
            </a:r>
          </a:p>
          <a:p>
            <a:pPr algn="just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Оформить  презентацию по результатам  собранной информации;</a:t>
            </a:r>
          </a:p>
          <a:p>
            <a:pPr algn="just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советы для одноклассников, которые им помогут при выборе профессии.</a:t>
            </a:r>
          </a:p>
          <a:p>
            <a:pPr marL="0" indent="0" algn="just">
              <a:buNone/>
            </a:pP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http://i.mycdn.me/i?r=AzEPZsRbOZEKgBhR0XGMT1Rk97kVseRdbAmif9xJA52H4K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23855"/>
            <a:ext cx="4665805" cy="307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emotivation.ru/wp-content/uploads/2020/04/1239933845_sold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005" y="3816783"/>
            <a:ext cx="5029200" cy="307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958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4171"/>
            <a:ext cx="10515600" cy="6002792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- это вид труда, который требует от человека определенной подготовки, знаний и умений.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выбора будущей профессии нам конечно далеко, но о ней уже можно задуматься и сейчас. Сейчас я мечтаю стать художником или дизайнером, но также я хочу, чтобы моя будущая профессия была востребованная и высокооплачиваемая. Для того чтобы в будущем не ошибиться с выбором профессии, я решила собрать информацию о том, какие профессии будут востребованы в 2030 году (когда мы закончим школу) и провести анкетирование  одноклассников.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pickimage.ru/wp-content/uploads/images/detskie/designerprofession/dizainer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856" y="3356034"/>
            <a:ext cx="374442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novotal-lib.ivn.muzkult.ru/media/2018/11/23/1223658943/image_image_51163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771" y="3389324"/>
            <a:ext cx="3600000" cy="339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618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261258"/>
            <a:ext cx="6019800" cy="64298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исследованиям сети Интернет в 2030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также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популярными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известные нам профессии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Врачи, менеджеры, экологи, педагоги, строители, ученые в сфере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нанотехнологий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психологи, художники, музыканты, дизайнеры.</a:t>
            </a: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Picture 2" descr="https://pickimage.ru/wp-content/uploads/images/detskie/designerprofession/dizainer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300" y="1825624"/>
            <a:ext cx="2022003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farmamir.ru/wp-content/uploads/2019/05/vvrach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804" y="1681625"/>
            <a:ext cx="400111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7.pngwing.com/pngs/600/196/png-transparent-female-teacher-illustration-teacher-excellence-day-care-skills-center-lesson-school-classroom-a-classroom-teacher-furniture-class-tex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300" y="3976561"/>
            <a:ext cx="2862215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pickimage.ru/wp-content/uploads/images/detskie/Builderprofession/stroitel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841624"/>
            <a:ext cx="2805021" cy="301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069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6257" y="406401"/>
            <a:ext cx="10515600" cy="193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учащихся 2 класса «В» мною было проведено анкетирование. В анкетировании приняло участие 16 учеников. Результаты анкетирования Вы увидите на следующем слайде.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hoffmanbrown.com/wp-content/uploads/2015/05/business-succ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92" y="2229098"/>
            <a:ext cx="6472329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552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"/>
            <a:ext cx="10515600" cy="1393370"/>
          </a:xfrm>
        </p:spPr>
        <p:txBody>
          <a:bodyPr>
            <a:normAutofit fontScale="90000"/>
          </a:bodyPr>
          <a:lstStyle/>
          <a:p>
            <a:pPr algn="ctr">
              <a:defRPr sz="1400" b="1" i="0" u="none" strike="noStrike" kern="1200" cap="all" spc="120" normalizeH="0" baseline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3600" b="1" cap="all" spc="12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исследования на вопрос: Задумывались ли Вы над выбором будущей </a:t>
            </a:r>
            <a:r>
              <a:rPr lang="ru-RU" sz="3600" b="1" cap="all" spc="12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профессии?</a:t>
            </a:r>
            <a:endParaRPr lang="ru-RU" sz="3600" b="1" cap="all" spc="120" dirty="0">
              <a:solidFill>
                <a:prstClr val="black">
                  <a:lumMod val="65000"/>
                  <a:lumOff val="3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6172200" y="1393371"/>
            <a:ext cx="5183188" cy="479629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диаграмме мы видим, что большинство, а именно 11 моих одноклассников на вопрос: «Задумывались ли Вы о своей будущей профессии?» ответили, что уже знают какую профессию хотят выбрать и только 5 человек – еще не знают кем хотят стать.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уже сейчас большинство моих одноклассников задумываются над выбором профессии.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5"/>
          <p:cNvGraphicFramePr>
            <a:graphicFrameLocks/>
          </p:cNvGraphicFramePr>
          <p:nvPr/>
        </p:nvGraphicFramePr>
        <p:xfrm>
          <a:off x="0" y="1393371"/>
          <a:ext cx="5950857" cy="5464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961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580572"/>
            <a:ext cx="10515600" cy="227874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согласно сайта «Атлас новых профессий» и других источников сети Интернет, я решила узнать о новых профессиях, которые появятся в 2030 году (т.е. когда мы закончим школу). Далее я немного Вам о них расскажу: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https://businessman.ru/static/img/n/1/4/2/0/8/5/6/i/14208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3220357"/>
            <a:ext cx="6336000" cy="35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207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производству искусственных частей тела человека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82057"/>
            <a:ext cx="10515600" cy="459490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инженеры, которые создают протезы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киберпротезы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из искусственных материалов, управление которых происходит с помощью нервных импульсов.</a:t>
            </a:r>
          </a:p>
        </p:txBody>
      </p:sp>
      <p:pic>
        <p:nvPicPr>
          <p:cNvPr id="4" name="Picture 2" descr="https://medicalinsider.ru/wp-content/uploads/2014/02/prosthetic-hand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28711"/>
            <a:ext cx="4557486" cy="392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im0-tub-ru.yandex.net/i?id=4f8aea7fb9de942bc8fb29f57b112f1e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089" y="2928711"/>
            <a:ext cx="5454000" cy="36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209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51543"/>
            <a:ext cx="10515600" cy="562542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 расширению человеческой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Человеческая память станет похожа на компьютерный ресурс – ее люди смогут увеличивать, стирать или переносить часть воспоминаний на различные носители.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2" name="Picture 4" descr="https://shablona.net/wp-content/uploads/2017/01/Dlya-horoshey-raboti-pamyati-dolz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718" y="3168877"/>
            <a:ext cx="4102738" cy="306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rostovdrive.ru/wp-content/uploads/2019/10/Kakie-professii-budut-vostrebovany-v-blizhajshem-budushhem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628" y="3168877"/>
            <a:ext cx="4320000" cy="325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1834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6477</TotalTime>
  <Words>665</Words>
  <Application>Microsoft Office PowerPoint</Application>
  <PresentationFormat>Широкоэкранный</PresentationFormat>
  <Paragraphs>53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Муниципальное автономное общеобразовательное учреждение  средняя общеобразовательная школа № 40 города Тюмень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 исследования на вопрос: Задумывались ли Вы над выбором будущей профессии?</vt:lpstr>
      <vt:lpstr>Затем согласно сайта «Атлас новых профессий» и других источников сети Интернет, я решила узнать о новых профессиях, которые появятся в 2030 году (т.е. когда мы закончим школу). Далее я немного Вам о них расскажу:</vt:lpstr>
      <vt:lpstr>Специалист по производству искусственных частей тела человека</vt:lpstr>
      <vt:lpstr>Презентация PowerPoint</vt:lpstr>
      <vt:lpstr>Космический гид, пилот </vt:lpstr>
      <vt:lpstr>Специалисты по управлению погодой </vt:lpstr>
      <vt:lpstr>Специалист по  эпидемиям и карантину</vt:lpstr>
      <vt:lpstr>Дизайнеры виртуальной реальности </vt:lpstr>
      <vt:lpstr>Результаты анкетирования 2 класса «В» на вопрос «Знакомы ли Вам вышеперечисленные профессии?» (Всего приняло участие 16 учеников) 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teacher</cp:lastModifiedBy>
  <cp:revision>59</cp:revision>
  <dcterms:created xsi:type="dcterms:W3CDTF">2021-03-17T11:02:27Z</dcterms:created>
  <dcterms:modified xsi:type="dcterms:W3CDTF">2021-04-20T12:28:55Z</dcterms:modified>
</cp:coreProperties>
</file>