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40" d="100"/>
          <a:sy n="40" d="100"/>
        </p:scale>
        <p:origin x="8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8D4-E9E7-4AB0-B2E3-F31F9931E75E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3EFE-9C06-431D-B8B3-F1F93EFAD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9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8D4-E9E7-4AB0-B2E3-F31F9931E75E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3EFE-9C06-431D-B8B3-F1F93EFAD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2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8D4-E9E7-4AB0-B2E3-F31F9931E75E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3EFE-9C06-431D-B8B3-F1F93EFAD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6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8D4-E9E7-4AB0-B2E3-F31F9931E75E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3EFE-9C06-431D-B8B3-F1F93EFAD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0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8D4-E9E7-4AB0-B2E3-F31F9931E75E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3EFE-9C06-431D-B8B3-F1F93EFAD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8D4-E9E7-4AB0-B2E3-F31F9931E75E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3EFE-9C06-431D-B8B3-F1F93EFAD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5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8D4-E9E7-4AB0-B2E3-F31F9931E75E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3EFE-9C06-431D-B8B3-F1F93EFAD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5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8D4-E9E7-4AB0-B2E3-F31F9931E75E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3EFE-9C06-431D-B8B3-F1F93EFAD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8D4-E9E7-4AB0-B2E3-F31F9931E75E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3EFE-9C06-431D-B8B3-F1F93EFAD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7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8D4-E9E7-4AB0-B2E3-F31F9931E75E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3EFE-9C06-431D-B8B3-F1F93EFAD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8D4-E9E7-4AB0-B2E3-F31F9931E75E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3EFE-9C06-431D-B8B3-F1F93EFAD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9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848D4-E9E7-4AB0-B2E3-F31F9931E75E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D3EFE-9C06-431D-B8B3-F1F93EFAD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6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Параллели времён</a:t>
            </a:r>
            <a:br>
              <a:rPr lang="ru-RU" dirty="0" smtClean="0"/>
            </a:br>
            <a:r>
              <a:rPr lang="ru-RU" dirty="0" smtClean="0"/>
              <a:t>5 «Г»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66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39262" y="1540042"/>
            <a:ext cx="4547938" cy="4981074"/>
          </a:xfrm>
        </p:spPr>
        <p:txBody>
          <a:bodyPr/>
          <a:lstStyle/>
          <a:p>
            <a:r>
              <a:rPr lang="ru-RU" dirty="0"/>
              <a:t>5Г класс нашей школы уже активно принимает участие в создании своего коллективного школьного проекта. Таким образом, под руководством классного руководителя Кочневой Вероники Александровны была организована выездная фотоссесия с автомобилями старого и нового поколения.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2" y="1191699"/>
            <a:ext cx="6602328" cy="44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3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63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Дети подобрали одежду таким образом, что моментально превратились в «стиляг» 60х-70х годов, и фотографии на фоне автомобилей СССР получились очень гармоничные.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43546"/>
            <a:ext cx="5229638" cy="34850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74" y="2880967"/>
            <a:ext cx="5114334" cy="34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3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80" y="1127793"/>
            <a:ext cx="7337560" cy="4892662"/>
          </a:xfrm>
        </p:spPr>
      </p:pic>
    </p:spTree>
    <p:extLst>
      <p:ext uri="{BB962C8B-B14F-4D97-AF65-F5344CB8AC3E}">
        <p14:creationId xmlns:p14="http://schemas.microsoft.com/office/powerpoint/2010/main" val="324455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Ребята, которые фотографировались на фоне современных, </a:t>
            </a:r>
            <a:r>
              <a:rPr lang="ru-RU" dirty="0" smtClean="0"/>
              <a:t>но </a:t>
            </a:r>
            <a:r>
              <a:rPr lang="ru-RU" dirty="0"/>
              <a:t>не простых автомобилей, тоже очень постарались: они подобрали костюмы таким образом, чтобы отразить современную моду и стиль нашего времени.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8629"/>
            <a:ext cx="4752046" cy="31686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54" y="3128629"/>
            <a:ext cx="4752046" cy="316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6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18" y="1055603"/>
            <a:ext cx="7249329" cy="4833830"/>
          </a:xfrm>
        </p:spPr>
      </p:pic>
    </p:spTree>
    <p:extLst>
      <p:ext uri="{BB962C8B-B14F-4D97-AF65-F5344CB8AC3E}">
        <p14:creationId xmlns:p14="http://schemas.microsoft.com/office/powerpoint/2010/main" val="85594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Так, ребята прикоснулись к истории нашей страны, вживую увидели легенды американского автопрома и получили замечательные фотографии на память. Спасибо автоклубу «Ретро-классика» и клубу «</a:t>
            </a:r>
            <a:r>
              <a:rPr lang="en-US" sz="3600" dirty="0" smtClean="0"/>
              <a:t>American Cars Tyumen</a:t>
            </a:r>
            <a:r>
              <a:rPr lang="ru-RU" sz="3600" dirty="0" smtClean="0"/>
              <a:t>» за предоставление своих замечательных автомобилей!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6730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135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Параллели времён 5 «Г» класс</vt:lpstr>
      <vt:lpstr>Презентация PowerPoint</vt:lpstr>
      <vt:lpstr>Дети подобрали одежду таким образом, что моментально превратились в «стиляг» 60х-70х годов, и фотографии на фоне автомобилей СССР получились очень гармоничные. </vt:lpstr>
      <vt:lpstr>Презентация PowerPoint</vt:lpstr>
      <vt:lpstr>Ребята, которые фотографировались на фоне современных, но не простых автомобилей, тоже очень постарались: они подобрали костюмы таким образом, чтобы отразить современную моду и стиль нашего времени.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Параллели времён 5 «Г» класс</dc:title>
  <dc:creator>User</dc:creator>
  <cp:lastModifiedBy>User</cp:lastModifiedBy>
  <cp:revision>4</cp:revision>
  <dcterms:created xsi:type="dcterms:W3CDTF">2018-10-10T04:58:08Z</dcterms:created>
  <dcterms:modified xsi:type="dcterms:W3CDTF">2018-10-10T05:10:06Z</dcterms:modified>
</cp:coreProperties>
</file>